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0F4A9-E58D-49C7-B76A-009A1A5D3EAC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9C0E-9309-4DC9-8F6D-4302755560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21" Type="http://schemas.openxmlformats.org/officeDocument/2006/relationships/image" Target="../media/image34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5.jpeg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933056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D:\Documents and Settings\Admin\Рабочий стол\Pobeda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2128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555776" y="0"/>
            <a:ext cx="4032447" cy="10772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Село </a:t>
            </a:r>
          </a:p>
          <a:p>
            <a:pPr algn="ctr"/>
            <a:r>
              <a:rPr lang="ru-RU" sz="3200" b="1" cap="none" spc="50" dirty="0" err="1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Сунчелеево</a:t>
            </a:r>
            <a:endParaRPr lang="ru-RU" sz="3200" b="1" cap="none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59632" y="5949280"/>
            <a:ext cx="6624736" cy="9541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308  земляков  ушли на фронт</a:t>
            </a:r>
          </a:p>
          <a:p>
            <a:pPr algn="ct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114 не вернулись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Admin\Рабочий стол\1_2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051720" y="1772816"/>
            <a:ext cx="3312368" cy="2208245"/>
          </a:xfrm>
          <a:prstGeom prst="rect">
            <a:avLst/>
          </a:prstGeom>
          <a:noFill/>
        </p:spPr>
      </p:pic>
      <p:pic>
        <p:nvPicPr>
          <p:cNvPr id="1029" name="Picture 5" descr="D:\Documents and Settings\Admin\Рабочий стол\Рисунок1_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293096"/>
            <a:ext cx="1296144" cy="200595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030" name="Picture 6" descr="D:\Documents and Settings\Admin\Рабочий стол\Рисунок2_c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293096"/>
            <a:ext cx="1317049" cy="194421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033" name="Picture 9" descr="D:\Documents and Settings\Admin\Рабочий стол\010_c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221088"/>
            <a:ext cx="1080120" cy="150287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15" name="Прямоугольник 14"/>
          <p:cNvSpPr/>
          <p:nvPr/>
        </p:nvSpPr>
        <p:spPr>
          <a:xfrm rot="20467701">
            <a:off x="2088582" y="2220845"/>
            <a:ext cx="2887959" cy="707886"/>
          </a:xfrm>
          <a:prstGeom prst="rect">
            <a:avLst/>
          </a:prstGeom>
          <a:noFill/>
        </p:spPr>
        <p:txBody>
          <a:bodyPr vert="horz"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Ваш подвиг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в наших сердцах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3861048"/>
            <a:ext cx="49320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Их остаётся мало</a:t>
            </a:r>
            <a:endParaRPr lang="ru-RU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50" name="Picture 2" descr="D:\Documents and Settings\Admin\Рабочий стол\Быстров_c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88640"/>
            <a:ext cx="1016563" cy="144351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2051" name="Picture 3" descr="D:\Documents and Settings\Admin\Рабочий стол\Васильева_c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060848"/>
            <a:ext cx="1049438" cy="144016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2052" name="Picture 4" descr="D:\Documents and Settings\Admin\Рабочий стол\Лукин_c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188640"/>
            <a:ext cx="1026506" cy="137868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1691680" y="6334780"/>
            <a:ext cx="1665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Казаков Петр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Григорьевич</a:t>
            </a:r>
            <a:endParaRPr lang="ru-RU" sz="14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6334780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Кирчанова</a:t>
            </a:r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Мария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Александровна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20072" y="1628800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Быстров</a:t>
            </a:r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Фёдор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Ефимович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88024" y="3501008"/>
            <a:ext cx="313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Малов Дмитрий 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Иванович</a:t>
            </a:r>
          </a:p>
        </p:txBody>
      </p:sp>
      <p:pic>
        <p:nvPicPr>
          <p:cNvPr id="2053" name="Picture 5" descr="D:\Documents and Settings\Admin\Рабочий стол\малов_c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6136" y="2132856"/>
            <a:ext cx="1003011" cy="1471488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0" y="3573016"/>
            <a:ext cx="2411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Васильева Александра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Яковлевна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911752" y="1556792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Лукин Павел 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Петрович</a:t>
            </a:r>
          </a:p>
        </p:txBody>
      </p:sp>
      <p:pic>
        <p:nvPicPr>
          <p:cNvPr id="2057" name="Picture 9" descr="D:\Documents and Settings\Admin\Рабочий стол\0icle2242_c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"/>
            <a:ext cx="1907704" cy="1988839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-252536" y="5805264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Орлов Георгий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Федорович</a:t>
            </a:r>
          </a:p>
        </p:txBody>
      </p:sp>
      <p:pic>
        <p:nvPicPr>
          <p:cNvPr id="2059" name="Picture 11" descr="D:\Documents and Settings\Admin\Рабочий стол\Васильев_c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4088" y="4293096"/>
            <a:ext cx="1203700" cy="2001731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0" name="Прямоугольник 29"/>
          <p:cNvSpPr/>
          <p:nvPr/>
        </p:nvSpPr>
        <p:spPr>
          <a:xfrm>
            <a:off x="4860032" y="6334780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Васильев Дмитрий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Никитич</a:t>
            </a:r>
          </a:p>
        </p:txBody>
      </p:sp>
      <p:pic>
        <p:nvPicPr>
          <p:cNvPr id="2060" name="Picture 12" descr="D:\Documents and Settings\Admin\Рабочий стол\ВОВ МАНЕНКОВ_cr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08304" y="2060848"/>
            <a:ext cx="1181712" cy="144016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6948264" y="3501008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Маненков</a:t>
            </a:r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Иван 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Семенович</a:t>
            </a:r>
          </a:p>
        </p:txBody>
      </p:sp>
      <p:pic>
        <p:nvPicPr>
          <p:cNvPr id="2062" name="Picture 14" descr="G:\роор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1316404">
            <a:off x="1979712" y="260648"/>
            <a:ext cx="3384376" cy="13239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36" name="Прямоугольник 35"/>
          <p:cNvSpPr/>
          <p:nvPr/>
        </p:nvSpPr>
        <p:spPr>
          <a:xfrm rot="21216705">
            <a:off x="1320994" y="234341"/>
            <a:ext cx="4413286" cy="1200329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Они ковали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победу</a:t>
            </a:r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63" name="Picture 15" descr="D:\Documents and Settings\Admin\Рабочий стол\чижиков_cr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280" y="4293096"/>
            <a:ext cx="1368152" cy="194421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8" name="Прямоугольник 37"/>
          <p:cNvSpPr/>
          <p:nvPr/>
        </p:nvSpPr>
        <p:spPr>
          <a:xfrm>
            <a:off x="6804248" y="6334780"/>
            <a:ext cx="2339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Чижиков Геннадий</a:t>
            </a:r>
          </a:p>
          <a:p>
            <a:pPr algn="ctr"/>
            <a:r>
              <a:rPr lang="ru-RU" sz="14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Михайлович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D:\Documents and Settings\Admin\Рабочий стол\DSCF2088_c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98435">
            <a:off x="169881" y="192473"/>
            <a:ext cx="2093054" cy="1890798"/>
          </a:xfrm>
          <a:prstGeom prst="rect">
            <a:avLst/>
          </a:prstGeom>
          <a:noFill/>
        </p:spPr>
      </p:pic>
      <p:pic>
        <p:nvPicPr>
          <p:cNvPr id="1034" name="Picture 10" descr="D:\Documents and Settings\Admin\Рабочий стол\7287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81128"/>
            <a:ext cx="2736304" cy="1822056"/>
          </a:xfrm>
          <a:prstGeom prst="rect">
            <a:avLst/>
          </a:prstGeom>
          <a:noFill/>
        </p:spPr>
      </p:pic>
      <p:pic>
        <p:nvPicPr>
          <p:cNvPr id="2050" name="Picture 2" descr="D:\Documents and Settings\Admin\Мои документы\Мои рисунки\Митинг 9 мая 2014г\DSCN9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581128"/>
            <a:ext cx="2555487" cy="1700808"/>
          </a:xfrm>
          <a:prstGeom prst="rect">
            <a:avLst/>
          </a:prstGeom>
          <a:noFill/>
        </p:spPr>
      </p:pic>
      <p:pic>
        <p:nvPicPr>
          <p:cNvPr id="2051" name="Picture 3" descr="D:\Documents and Settings\Admin\Мои документы\Мои рисунки\День победы\DSCF2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260648"/>
            <a:ext cx="2219400" cy="166455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20882927">
            <a:off x="26361" y="1969639"/>
            <a:ext cx="313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 обелиска почетный караул</a:t>
            </a:r>
            <a:endParaRPr lang="ru-RU" sz="1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1340768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Строем на Парад Победы!</a:t>
            </a:r>
            <a:endParaRPr lang="ru-RU" sz="14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00192" y="6381328"/>
            <a:ext cx="2843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Односельчане. 2014 год</a:t>
            </a:r>
            <a:endParaRPr lang="ru-RU" sz="1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7" name="Picture 3" descr="D:\Documents and Settings\Admin\Мои документы\Мои рисунки\ЗАРНИЦА\DSCN79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88640"/>
            <a:ext cx="2270572" cy="1703121"/>
          </a:xfrm>
          <a:prstGeom prst="rect">
            <a:avLst/>
          </a:prstGeom>
          <a:noFill/>
        </p:spPr>
      </p:pic>
      <p:pic>
        <p:nvPicPr>
          <p:cNvPr id="17" name="Picture 7" descr="D:\Documents and Settings\Admin\Рабочий стол\DSCF5736_c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1916832"/>
            <a:ext cx="2169100" cy="1218917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195736" y="306896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Выступление учащихся</a:t>
            </a:r>
          </a:p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школы</a:t>
            </a:r>
            <a:endParaRPr lang="ru-RU" sz="1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120199">
            <a:off x="4218027" y="1367498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Есть в нас задор</a:t>
            </a:r>
          </a:p>
          <a:p>
            <a:pPr algn="ctr"/>
            <a:r>
              <a:rPr lang="ru-RU" sz="1400" b="1" spc="50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и отвага</a:t>
            </a:r>
            <a:endParaRPr lang="ru-RU" sz="1400" b="1" spc="50" dirty="0">
              <a:ln w="11430"/>
              <a:solidFill>
                <a:schemeClr val="bg1">
                  <a:lumMod val="9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" name="Picture 4" descr="D:\Documents and Settings\Admin\Рабочий стол\DSCN54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4653136"/>
            <a:ext cx="24432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179512" y="6381328"/>
            <a:ext cx="28803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День пожилых, 2013 год</a:t>
            </a:r>
            <a:endParaRPr lang="ru-RU" sz="1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897137">
            <a:off x="2160475" y="525263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Молодость, опаленная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войной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3" name="Picture 4" descr="P528013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613383">
            <a:off x="6936657" y="379165"/>
            <a:ext cx="2298856" cy="169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 rot="1462548">
            <a:off x="5556313" y="1612853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На военно-полевых</a:t>
            </a:r>
          </a:p>
          <a:p>
            <a:pPr algn="ctr"/>
            <a:r>
              <a:rPr lang="ru-RU" sz="1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сборах</a:t>
            </a:r>
            <a:endParaRPr lang="ru-RU" sz="1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6" name="Picture 2" descr="G:\учителя\Василий Евдокимов и Яков Чайкин 1939-4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641221">
            <a:off x="402401" y="2611074"/>
            <a:ext cx="1439333" cy="1761877"/>
          </a:xfrm>
          <a:prstGeom prst="rect">
            <a:avLst/>
          </a:prstGeom>
          <a:noFill/>
        </p:spPr>
      </p:pic>
      <p:pic>
        <p:nvPicPr>
          <p:cNvPr id="2" name="Picture 3" descr="G:\учителя\Преподаватели Сунчелеевского педучилища. Внизу слева Еллиев Ефрем Васильевич.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653443">
            <a:off x="5833395" y="2133488"/>
            <a:ext cx="1656482" cy="1314563"/>
          </a:xfrm>
          <a:prstGeom prst="rect">
            <a:avLst/>
          </a:prstGeom>
          <a:noFill/>
        </p:spPr>
      </p:pic>
      <p:pic>
        <p:nvPicPr>
          <p:cNvPr id="1029" name="Picture 5" descr="G:\учителя\Степанов Никита Яковлевич 194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23728" y="3356992"/>
            <a:ext cx="1453291" cy="1095772"/>
          </a:xfrm>
          <a:prstGeom prst="rect">
            <a:avLst/>
          </a:prstGeom>
          <a:noFill/>
        </p:spPr>
      </p:pic>
      <p:pic>
        <p:nvPicPr>
          <p:cNvPr id="1030" name="Picture 6" descr="G:\учителя\учителя Александра Ивановна Крайнова, Вера Андреевна Мудрова, Евдокия Михайловна Васильева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3608" y="3501008"/>
            <a:ext cx="1471712" cy="979608"/>
          </a:xfrm>
          <a:prstGeom prst="rect">
            <a:avLst/>
          </a:prstGeom>
          <a:noFill/>
        </p:spPr>
      </p:pic>
      <p:pic>
        <p:nvPicPr>
          <p:cNvPr id="1031" name="Picture 7" descr="G:\учителя\Урине аппа Якличкина, Марье аппа Деткова, Зоя аппа Крюкова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0072" y="3573016"/>
            <a:ext cx="1470666" cy="932953"/>
          </a:xfrm>
          <a:prstGeom prst="rect">
            <a:avLst/>
          </a:prstGeom>
          <a:noFill/>
        </p:spPr>
      </p:pic>
      <p:pic>
        <p:nvPicPr>
          <p:cNvPr id="3" name="Picture 8" descr="G:\учителя\пр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35896" y="3573016"/>
            <a:ext cx="1509885" cy="979066"/>
          </a:xfrm>
          <a:prstGeom prst="rect">
            <a:avLst/>
          </a:prstGeom>
          <a:noFill/>
        </p:spPr>
      </p:pic>
      <p:pic>
        <p:nvPicPr>
          <p:cNvPr id="1033" name="Picture 9" descr="G:\учителя\Евгений Макарович ЛьвовТаисия Филипповна КоролёваНадежда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24328" y="2348880"/>
            <a:ext cx="1467655" cy="976908"/>
          </a:xfrm>
          <a:prstGeom prst="rect">
            <a:avLst/>
          </a:prstGeom>
          <a:noFill/>
        </p:spPr>
      </p:pic>
      <p:pic>
        <p:nvPicPr>
          <p:cNvPr id="4" name="Picture 10" descr="G:\учителя\Королев Архип Федорович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100392" y="3068960"/>
            <a:ext cx="818530" cy="1314028"/>
          </a:xfrm>
          <a:prstGeom prst="rect">
            <a:avLst/>
          </a:prstGeom>
          <a:noFill/>
        </p:spPr>
      </p:pic>
      <p:pic>
        <p:nvPicPr>
          <p:cNvPr id="1035" name="Picture 11" descr="G:\учителя\Елена Семёновна Быстрова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723208">
            <a:off x="7417667" y="3136012"/>
            <a:ext cx="761256" cy="1127787"/>
          </a:xfrm>
          <a:prstGeom prst="rect">
            <a:avLst/>
          </a:prstGeom>
          <a:noFill/>
        </p:spPr>
      </p:pic>
      <p:pic>
        <p:nvPicPr>
          <p:cNvPr id="1036" name="Picture 12" descr="G:\учителя\1958 г. Василий Миронович Чайкин, Львов Е. М., Колесников Л.А.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23728" y="2204864"/>
            <a:ext cx="896615" cy="1222898"/>
          </a:xfrm>
          <a:prstGeom prst="rect">
            <a:avLst/>
          </a:prstGeom>
          <a:noFill/>
        </p:spPr>
      </p:pic>
      <p:pic>
        <p:nvPicPr>
          <p:cNvPr id="1037" name="Picture 13" descr="G:\учителя\Христофорова Анастасия Андриановна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21433370">
            <a:off x="251520" y="3284984"/>
            <a:ext cx="834300" cy="1148095"/>
          </a:xfrm>
          <a:prstGeom prst="rect">
            <a:avLst/>
          </a:prstGeom>
          <a:noFill/>
        </p:spPr>
      </p:pic>
      <p:pic>
        <p:nvPicPr>
          <p:cNvPr id="1039" name="Picture 15" descr="D:\Documents and Settings\Admin\Рабочий стол\getImage_cr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rot="21069679">
            <a:off x="6660232" y="3356992"/>
            <a:ext cx="840438" cy="1140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95</Words>
  <Application>Microsoft Office PowerPoint</Application>
  <PresentationFormat>Экран (4:3)</PresentationFormat>
  <Paragraphs>41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2015-01-22T18:10:00Z</dcterms:created>
  <dcterms:modified xsi:type="dcterms:W3CDTF">2015-01-23T18:51:41Z</dcterms:modified>
</cp:coreProperties>
</file>